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457824" cy="231031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Моніторинг дитячого майданчика, </a:t>
            </a:r>
            <a:r>
              <a:rPr lang="uk-UA" sz="3600" dirty="0" err="1" smtClean="0"/>
              <a:t>вул.Степова</a:t>
            </a:r>
            <a:r>
              <a:rPr lang="uk-UA" sz="3600" dirty="0" smtClean="0"/>
              <a:t> , 57,</a:t>
            </a:r>
            <a:r>
              <a:rPr lang="uk-UA" sz="3600" dirty="0" err="1" smtClean="0"/>
              <a:t>Вишнівського</a:t>
            </a:r>
            <a:r>
              <a:rPr lang="uk-UA" sz="3600" dirty="0" smtClean="0"/>
              <a:t> ліцею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712968" cy="4176464"/>
          </a:xfrm>
        </p:spPr>
        <p:txBody>
          <a:bodyPr/>
          <a:lstStyle/>
          <a:p>
            <a:pPr algn="l"/>
            <a:r>
              <a:rPr lang="uk-UA" dirty="0" smtClean="0"/>
              <a:t>  На майданчику 7 елементів, три відповідають </a:t>
            </a:r>
            <a:r>
              <a:rPr lang="uk-UA" dirty="0" err="1" smtClean="0"/>
              <a:t>інклюзивності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7" name="Picture 2" descr="C:\Documents and Settings\Администратор\Рабочий стол\Ліцей Вишневе майдан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3110552"/>
            <a:ext cx="2088232" cy="28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Администратор\Рабочий стол\Ліцей Вишневе лабіринт майдан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97741"/>
            <a:ext cx="2404602" cy="25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Ліцей Вишневе лавка майданч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42382"/>
            <a:ext cx="2515307" cy="233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Рабочий стол\Ліцей Вишневе мостик майданч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24923"/>
            <a:ext cx="2160240" cy="17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Ліцей Вишневе карусель майданч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09" y="3297621"/>
            <a:ext cx="2621828" cy="28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Администратор\Рабочий стол\Ліцей, гойдал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46" y="4167732"/>
            <a:ext cx="2463546" cy="19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0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Приклади </a:t>
            </a:r>
            <a:r>
              <a:rPr lang="uk-UA" sz="3200" dirty="0" err="1" smtClean="0"/>
              <a:t>інклюзивності</a:t>
            </a:r>
            <a:r>
              <a:rPr lang="uk-UA" sz="3200" dirty="0" smtClean="0"/>
              <a:t> дитячих майданчиків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Облаштування інклюзивних майданчиків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Приклади інклюзивних майданчикі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824869" cy="38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Приклади інклюзивних майданчиків 2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119083" cy="38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Моніторинг майданчика </a:t>
            </a:r>
            <a:r>
              <a:rPr lang="uk-UA" sz="3600" dirty="0" err="1" smtClean="0"/>
              <a:t>с.Терно</a:t>
            </a:r>
            <a:r>
              <a:rPr lang="uk-UA" sz="3600" dirty="0" smtClean="0"/>
              <a:t> </a:t>
            </a:r>
            <a:r>
              <a:rPr lang="uk-UA" sz="3600" dirty="0" err="1" smtClean="0"/>
              <a:t>Лозуватка</a:t>
            </a:r>
            <a:r>
              <a:rPr lang="uk-UA" sz="3600" dirty="0" smtClean="0"/>
              <a:t>, </a:t>
            </a:r>
            <a:r>
              <a:rPr lang="uk-UA" sz="3600" dirty="0" err="1" smtClean="0"/>
              <a:t>вул.Благодатна</a:t>
            </a:r>
            <a:r>
              <a:rPr lang="uk-UA" sz="3600" dirty="0" smtClean="0"/>
              <a:t>(куток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майданчику 9 елементів, три відповідають </a:t>
            </a:r>
            <a:r>
              <a:rPr lang="uk-UA" dirty="0" err="1" smtClean="0"/>
              <a:t>інклюзивності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Куток Лозуватка майдан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3103736" cy="259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Куток Лозуватка майданчик 2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87" y="3140969"/>
            <a:ext cx="3239765" cy="32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Моніторинг </a:t>
            </a:r>
            <a:r>
              <a:rPr lang="uk-UA" sz="3200" dirty="0" smtClean="0"/>
              <a:t>дитячого майданчика,біля позашкільного закладу, Вишневе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майданчику 9 елементів , 4 відповідають </a:t>
            </a:r>
            <a:r>
              <a:rPr lang="uk-UA" dirty="0" err="1" smtClean="0"/>
              <a:t>інклюзивності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Опитна  вхід майдан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341191" cy="44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истратор\Рабочий стол\Опитна майдан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44561"/>
            <a:ext cx="3213472" cy="32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Опитна гойдалки, Вишневе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2601"/>
            <a:ext cx="3358480" cy="31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Моніторинг дитячого майданчика, </a:t>
            </a:r>
            <a:r>
              <a:rPr lang="uk-UA" sz="3200" dirty="0" err="1" smtClean="0"/>
              <a:t>с.Лозуватка</a:t>
            </a:r>
            <a:r>
              <a:rPr lang="uk-UA" sz="3200" dirty="0" smtClean="0"/>
              <a:t>, </a:t>
            </a:r>
            <a:r>
              <a:rPr lang="uk-UA" sz="3200" dirty="0" err="1" smtClean="0"/>
              <a:t>вул.Миру</a:t>
            </a:r>
            <a:r>
              <a:rPr lang="uk-UA" sz="3200" dirty="0" smtClean="0"/>
              <a:t>,(технікум)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майданчику 9 елементів, три відповідають </a:t>
            </a:r>
            <a:r>
              <a:rPr lang="uk-UA" dirty="0" err="1" smtClean="0"/>
              <a:t>інклюзивності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Технікум майдан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55" y="3069704"/>
            <a:ext cx="2999357" cy="33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Технікум майданчик 2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15" y="3069704"/>
            <a:ext cx="3263057" cy="33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4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Моніторинг дитячого майданчика, </a:t>
            </a:r>
            <a:r>
              <a:rPr lang="uk-UA" sz="3200" dirty="0" err="1" smtClean="0"/>
              <a:t>с.Вишневе</a:t>
            </a:r>
            <a:r>
              <a:rPr lang="uk-UA" sz="3200" dirty="0" smtClean="0"/>
              <a:t>, </a:t>
            </a:r>
            <a:r>
              <a:rPr lang="uk-UA" sz="3200" dirty="0" err="1" smtClean="0"/>
              <a:t>вул.Заводська</a:t>
            </a:r>
            <a:r>
              <a:rPr lang="uk-UA" sz="3200" dirty="0" smtClean="0"/>
              <a:t> (кар</a:t>
            </a:r>
            <a:r>
              <a:rPr lang="en-US" sz="3200" dirty="0" smtClean="0"/>
              <a:t>’</a:t>
            </a:r>
            <a:r>
              <a:rPr lang="uk-UA" sz="3200" dirty="0" err="1" smtClean="0"/>
              <a:t>єр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майданчику 5 елементів, 2 відповідають </a:t>
            </a:r>
            <a:r>
              <a:rPr lang="uk-UA" dirty="0" err="1" smtClean="0"/>
              <a:t>інклюзивності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Кар'єр майданчик Вишнев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05" y="3068960"/>
            <a:ext cx="3454754" cy="20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Кар'єр майданчик 2 Вишневе, вул.Заводсь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03" y="3717032"/>
            <a:ext cx="247562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Моніторинг дитячого майданчика, </a:t>
            </a:r>
            <a:r>
              <a:rPr lang="uk-UA" sz="3200" dirty="0" err="1" smtClean="0"/>
              <a:t>с.Комісарівка</a:t>
            </a:r>
            <a:r>
              <a:rPr lang="uk-UA" sz="3200" dirty="0" smtClean="0"/>
              <a:t> </a:t>
            </a:r>
            <a:r>
              <a:rPr lang="uk-UA" sz="3200" dirty="0" err="1" smtClean="0"/>
              <a:t>вул.Сонячна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майданчику 6 елементів, 2 відповідають </a:t>
            </a:r>
            <a:r>
              <a:rPr lang="uk-UA" dirty="0" err="1" smtClean="0"/>
              <a:t>інклюзивності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вул.Сонячна, майдан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17407"/>
            <a:ext cx="3865637" cy="217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Рабочий стол\вул.Сонячна, гойдал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58" y="4191794"/>
            <a:ext cx="2339752" cy="2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вул.Сонячна, гойдалка баланси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191794"/>
            <a:ext cx="2451686" cy="13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Администратор\Рабочий стол\вул.Сонячна, карусел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84" y="2996952"/>
            <a:ext cx="2812008" cy="33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Моніторинг дитячого майданчика </a:t>
            </a:r>
            <a:r>
              <a:rPr lang="uk-UA" sz="3200" dirty="0" err="1" smtClean="0"/>
              <a:t>с.Комісарівка</a:t>
            </a:r>
            <a:r>
              <a:rPr lang="uk-UA" sz="3200" dirty="0" smtClean="0"/>
              <a:t>, </a:t>
            </a:r>
            <a:r>
              <a:rPr lang="uk-UA" sz="3200" dirty="0" err="1" smtClean="0"/>
              <a:t>вул.Миру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майданчику 5 елементів, 2 відповідають </a:t>
            </a:r>
            <a:r>
              <a:rPr lang="uk-UA" dirty="0" err="1" smtClean="0"/>
              <a:t>інклюзивності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вул.Миру, майдан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02353"/>
            <a:ext cx="3024335" cy="22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истратор\Рабочий стол\вул.Миру, гірка,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068959"/>
            <a:ext cx="2779365" cy="28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вул.Миру, карус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701701" cy="26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6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Моніторинг дитячого майданчика </a:t>
            </a:r>
            <a:r>
              <a:rPr lang="uk-UA" sz="3200" dirty="0" err="1" smtClean="0"/>
              <a:t>с.Комісарівка</a:t>
            </a:r>
            <a:r>
              <a:rPr lang="uk-UA" sz="3200" dirty="0" smtClean="0"/>
              <a:t>, </a:t>
            </a:r>
            <a:r>
              <a:rPr lang="uk-UA" sz="3200" dirty="0" err="1" smtClean="0"/>
              <a:t>вул.Шевченка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майданчику 5 елементів, два відповідають </a:t>
            </a:r>
            <a:r>
              <a:rPr lang="uk-UA" dirty="0" err="1" smtClean="0"/>
              <a:t>інклюзивності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вул.Шевченка, гірк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98438"/>
            <a:ext cx="278452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Рабочий стол\вул.Шевченка, гірка 13.10.2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32" y="3645024"/>
            <a:ext cx="2103609" cy="23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Администратор\Рабочий стол\вул.Шевченка, гойдалк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60" y="3301687"/>
            <a:ext cx="3188974" cy="23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8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 smtClean="0"/>
              <a:t>Світовий досвід по облаштуванню дитячих майданчиків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Роз</a:t>
            </a:r>
            <a:r>
              <a:rPr lang="en-US" dirty="0" smtClean="0"/>
              <a:t>’</a:t>
            </a:r>
            <a:r>
              <a:rPr lang="uk-UA" dirty="0" err="1" smtClean="0"/>
              <a:t>яснення</a:t>
            </a:r>
            <a:r>
              <a:rPr lang="uk-UA" dirty="0" smtClean="0"/>
              <a:t> по облаштуванню</a:t>
            </a:r>
            <a:endParaRPr lang="ru-RU" dirty="0"/>
          </a:p>
        </p:txBody>
      </p:sp>
      <p:pic>
        <p:nvPicPr>
          <p:cNvPr id="1028" name="Picture 4" descr="C:\Documents and Settings\Администратор\Рабочий стол\Світовий досвід по облаштуванню майданчикі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2348881"/>
            <a:ext cx="324223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Світовий лосвід по облштуванню майданчикі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27" y="2348881"/>
            <a:ext cx="357387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43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Моніторинг дитячого майданчика, вул.Степова , 57,Вишнівського ліцею</vt:lpstr>
      <vt:lpstr>Моніторинг майданчика с.Терно Лозуватка, вул.Благодатна(куток)</vt:lpstr>
      <vt:lpstr>Моніторинг дитячого майданчика,біля позашкільного закладу, Вишневе</vt:lpstr>
      <vt:lpstr>Моніторинг дитячого майданчика, с.Лозуватка, вул.Миру,(технікум)</vt:lpstr>
      <vt:lpstr>Моніторинг дитячого майданчика, с.Вишневе, вул.Заводська (кар’єр)</vt:lpstr>
      <vt:lpstr>Моніторинг дитячого майданчика, с.Комісарівка вул.Сонячна</vt:lpstr>
      <vt:lpstr>Моніторинг дитячого майданчика с.Комісарівка, вул.Миру</vt:lpstr>
      <vt:lpstr>Моніторинг дитячого майданчика с.Комісарівка, вул.Шевченка</vt:lpstr>
      <vt:lpstr>Світовий досвід по облаштуванню дитячих майданчиків</vt:lpstr>
      <vt:lpstr>Приклади інклюзивності дитячих майданчиків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Моніторинг дитячого майданчика, вул.Степова , 57,Вишнівського ліцею</dc:title>
  <cp:lastModifiedBy>Admin</cp:lastModifiedBy>
  <cp:revision>15</cp:revision>
  <dcterms:modified xsi:type="dcterms:W3CDTF">2025-10-21T08:42:07Z</dcterms:modified>
</cp:coreProperties>
</file>